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9" r:id="rId5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B827-ADB9-4239-B002-28174BE6309E}" type="datetimeFigureOut">
              <a:rPr lang="fr-FR" smtClean="0"/>
              <a:t>03/07/2015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CBCA-2EA6-426F-A28F-C5E7018D7C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7292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B827-ADB9-4239-B002-28174BE6309E}" type="datetimeFigureOut">
              <a:rPr lang="fr-FR" smtClean="0"/>
              <a:t>03/07/2015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CBCA-2EA6-426F-A28F-C5E7018D7C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7138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B827-ADB9-4239-B002-28174BE6309E}" type="datetimeFigureOut">
              <a:rPr lang="fr-FR" smtClean="0"/>
              <a:t>03/07/2015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CBCA-2EA6-426F-A28F-C5E7018D7C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8198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B827-ADB9-4239-B002-28174BE6309E}" type="datetimeFigureOut">
              <a:rPr lang="fr-FR" smtClean="0"/>
              <a:t>03/07/2015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CBCA-2EA6-426F-A28F-C5E7018D7C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6656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B827-ADB9-4239-B002-28174BE6309E}" type="datetimeFigureOut">
              <a:rPr lang="fr-FR" smtClean="0"/>
              <a:t>03/07/2015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CBCA-2EA6-426F-A28F-C5E7018D7C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6803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B827-ADB9-4239-B002-28174BE6309E}" type="datetimeFigureOut">
              <a:rPr lang="fr-FR" smtClean="0"/>
              <a:t>03/07/2015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CBCA-2EA6-426F-A28F-C5E7018D7C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7697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B827-ADB9-4239-B002-28174BE6309E}" type="datetimeFigureOut">
              <a:rPr lang="fr-FR" smtClean="0"/>
              <a:t>03/07/2015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CBCA-2EA6-426F-A28F-C5E7018D7C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7808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B827-ADB9-4239-B002-28174BE6309E}" type="datetimeFigureOut">
              <a:rPr lang="fr-FR" smtClean="0"/>
              <a:t>03/07/2015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CBCA-2EA6-426F-A28F-C5E7018D7C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16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B827-ADB9-4239-B002-28174BE6309E}" type="datetimeFigureOut">
              <a:rPr lang="fr-FR" smtClean="0"/>
              <a:t>03/07/2015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CBCA-2EA6-426F-A28F-C5E7018D7C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6200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B827-ADB9-4239-B002-28174BE6309E}" type="datetimeFigureOut">
              <a:rPr lang="fr-FR" smtClean="0"/>
              <a:t>03/07/2015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CBCA-2EA6-426F-A28F-C5E7018D7C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0025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9B827-ADB9-4239-B002-28174BE6309E}" type="datetimeFigureOut">
              <a:rPr lang="fr-FR" smtClean="0"/>
              <a:t>03/07/2015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DCBCA-2EA6-426F-A28F-C5E7018D7C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4494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9B827-ADB9-4239-B002-28174BE6309E}" type="datetimeFigureOut">
              <a:rPr lang="fr-FR" smtClean="0"/>
              <a:t>03/07/2015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DCBCA-2EA6-426F-A28F-C5E7018D7C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5691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598" y="1124744"/>
            <a:ext cx="3149946" cy="559990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-245043" y="656692"/>
            <a:ext cx="5790205" cy="936104"/>
          </a:xfrm>
        </p:spPr>
        <p:txBody>
          <a:bodyPr>
            <a:normAutofit fontScale="90000"/>
          </a:bodyPr>
          <a:lstStyle/>
          <a:p>
            <a:r>
              <a:rPr lang="fr-FR" sz="2800" b="1" dirty="0" smtClean="0">
                <a:latin typeface="Tempus Sans ITC" pitchFamily="82" charset="0"/>
                <a:cs typeface="Vijaya" pitchFamily="34" charset="0"/>
              </a:rPr>
              <a:t>  « Cours/Stages  de  SCULPTURES  »</a:t>
            </a:r>
            <a:br>
              <a:rPr lang="fr-FR" sz="2800" b="1" dirty="0" smtClean="0">
                <a:latin typeface="Tempus Sans ITC" pitchFamily="82" charset="0"/>
                <a:cs typeface="Vijaya" pitchFamily="34" charset="0"/>
              </a:rPr>
            </a:br>
            <a:r>
              <a:rPr lang="fr-FR" sz="2800" b="1" dirty="0" smtClean="0">
                <a:latin typeface="Tempus Sans ITC" pitchFamily="82" charset="0"/>
                <a:cs typeface="Vijaya" pitchFamily="34" charset="0"/>
              </a:rPr>
              <a:t>Modelage-Modèle vivant </a:t>
            </a:r>
            <a:endParaRPr lang="fr-FR" sz="2800" b="1" dirty="0">
              <a:latin typeface="Tempus Sans ITC" pitchFamily="82" charset="0"/>
              <a:cs typeface="Vijaya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5536" y="2060848"/>
            <a:ext cx="5145062" cy="7920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Bef>
                <a:spcPct val="0"/>
              </a:spcBef>
            </a:pPr>
            <a:r>
              <a:rPr lang="fr-FR" sz="2000" b="1" dirty="0" smtClean="0">
                <a:solidFill>
                  <a:schemeClr val="tx1"/>
                </a:solidFill>
                <a:latin typeface="Tempus Sans ITC" pitchFamily="82" charset="0"/>
                <a:ea typeface="+mj-ea"/>
                <a:cs typeface="Vijaya" pitchFamily="34" charset="0"/>
              </a:rPr>
              <a:t>Contact</a:t>
            </a:r>
            <a:r>
              <a:rPr lang="fr-FR" sz="2000" b="1" dirty="0">
                <a:solidFill>
                  <a:schemeClr val="tx1"/>
                </a:solidFill>
                <a:latin typeface="Tempus Sans ITC" pitchFamily="82" charset="0"/>
                <a:ea typeface="+mj-ea"/>
                <a:cs typeface="Vijaya" pitchFamily="34" charset="0"/>
              </a:rPr>
              <a:t>: Yann GUILLON: 06 12 41 61 </a:t>
            </a:r>
            <a:r>
              <a:rPr lang="fr-FR" sz="2000" b="1" dirty="0" smtClean="0">
                <a:solidFill>
                  <a:schemeClr val="tx1"/>
                </a:solidFill>
                <a:latin typeface="Tempus Sans ITC" pitchFamily="82" charset="0"/>
                <a:ea typeface="+mj-ea"/>
                <a:cs typeface="Vijaya" pitchFamily="34" charset="0"/>
              </a:rPr>
              <a:t>51</a:t>
            </a:r>
          </a:p>
          <a:p>
            <a:pPr algn="l">
              <a:spcBef>
                <a:spcPct val="0"/>
              </a:spcBef>
            </a:pPr>
            <a:r>
              <a:rPr lang="fr-FR" sz="2000" b="1" dirty="0" smtClean="0">
                <a:solidFill>
                  <a:schemeClr val="tx1"/>
                </a:solidFill>
                <a:latin typeface="Tempus Sans ITC" pitchFamily="82" charset="0"/>
                <a:ea typeface="+mj-ea"/>
                <a:cs typeface="Vijaya" pitchFamily="34" charset="0"/>
              </a:rPr>
              <a:t>                       Yann.guillon77@orange.fr</a:t>
            </a:r>
            <a:endParaRPr lang="fr-FR" sz="2000" b="1" dirty="0">
              <a:solidFill>
                <a:schemeClr val="tx1"/>
              </a:solidFill>
              <a:latin typeface="Tempus Sans ITC" pitchFamily="82" charset="0"/>
              <a:ea typeface="+mj-ea"/>
              <a:cs typeface="Vijaya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429000"/>
            <a:ext cx="5596114" cy="314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39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8" r="23125"/>
          <a:stretch/>
        </p:blipFill>
        <p:spPr>
          <a:xfrm rot="5400000">
            <a:off x="2450929" y="3389956"/>
            <a:ext cx="3744754" cy="252694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4"/>
          <a:stretch/>
        </p:blipFill>
        <p:spPr>
          <a:xfrm>
            <a:off x="4019550" y="260648"/>
            <a:ext cx="4956432" cy="300379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56" b="13056"/>
          <a:stretch/>
        </p:blipFill>
        <p:spPr>
          <a:xfrm>
            <a:off x="6012160" y="3279091"/>
            <a:ext cx="2337649" cy="317458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67" r="19382" b="3333"/>
          <a:stretch/>
        </p:blipFill>
        <p:spPr>
          <a:xfrm>
            <a:off x="203548" y="2821351"/>
            <a:ext cx="2488693" cy="370445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8" r="12292"/>
          <a:stretch/>
        </p:blipFill>
        <p:spPr>
          <a:xfrm>
            <a:off x="611560" y="264096"/>
            <a:ext cx="2874268" cy="244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95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3" t="1669" r="2680" b="1772"/>
          <a:stretch/>
        </p:blipFill>
        <p:spPr>
          <a:xfrm>
            <a:off x="539552" y="303697"/>
            <a:ext cx="4464496" cy="6311369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74" t="2648" r="2593" b="32465"/>
          <a:stretch/>
        </p:blipFill>
        <p:spPr>
          <a:xfrm>
            <a:off x="5364088" y="1617681"/>
            <a:ext cx="3418274" cy="496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41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836712"/>
            <a:ext cx="3024336" cy="537659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733013" y="1169689"/>
            <a:ext cx="2186817" cy="707886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fr-FR" sz="2000" b="1" dirty="0">
                <a:latin typeface="Tempus Sans ITC" pitchFamily="82" charset="0"/>
                <a:ea typeface="+mj-ea"/>
                <a:cs typeface="Vijaya" pitchFamily="34" charset="0"/>
              </a:rPr>
              <a:t>Autres techniques:</a:t>
            </a:r>
          </a:p>
          <a:p>
            <a:r>
              <a:rPr lang="fr-FR" sz="2000" b="1" dirty="0">
                <a:latin typeface="Tempus Sans ITC" pitchFamily="82" charset="0"/>
                <a:ea typeface="+mj-ea"/>
                <a:cs typeface="Vijaya" pitchFamily="34" charset="0"/>
              </a:rPr>
              <a:t>Cires , Métal…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54" t="5183" r="9045" b="53737"/>
          <a:stretch/>
        </p:blipFill>
        <p:spPr>
          <a:xfrm>
            <a:off x="3296030" y="3116381"/>
            <a:ext cx="2560647" cy="337220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14" t="50000" r="43893" b="5252"/>
          <a:stretch/>
        </p:blipFill>
        <p:spPr>
          <a:xfrm>
            <a:off x="323528" y="2647941"/>
            <a:ext cx="2851081" cy="399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19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21</Words>
  <Application>Microsoft Office PowerPoint</Application>
  <PresentationFormat>Affichage à l'écran (4:3)</PresentationFormat>
  <Paragraphs>5</Paragraphs>
  <Slides>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Thème Office</vt:lpstr>
      <vt:lpstr>  « Cours/Stages  de  SCULPTURES  » Modelage-Modèle vivant 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GUILLON</dc:creator>
  <cp:lastModifiedBy>GUILLON</cp:lastModifiedBy>
  <cp:revision>12</cp:revision>
  <cp:lastPrinted>2013-04-08T22:00:07Z</cp:lastPrinted>
  <dcterms:created xsi:type="dcterms:W3CDTF">2013-04-08T21:28:31Z</dcterms:created>
  <dcterms:modified xsi:type="dcterms:W3CDTF">2015-07-03T11:04:56Z</dcterms:modified>
</cp:coreProperties>
</file>