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0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3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1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65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0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69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80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20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B827-ADB9-4239-B002-28174BE6309E}" type="datetimeFigureOut">
              <a:rPr lang="fr-FR" smtClean="0"/>
              <a:t>03/07/2015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CBCA-2EA6-426F-A28F-C5E7018D7C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6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598" y="1124744"/>
            <a:ext cx="3149946" cy="55999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245043" y="656692"/>
            <a:ext cx="5790205" cy="936104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latin typeface="Tempus Sans ITC" pitchFamily="82" charset="0"/>
                <a:cs typeface="Vijaya" pitchFamily="34" charset="0"/>
              </a:rPr>
              <a:t>  « Cours/Stages  de  SCULPTURES  »</a:t>
            </a:r>
            <a:br>
              <a:rPr lang="fr-FR" sz="2800" b="1" dirty="0" smtClean="0">
                <a:latin typeface="Tempus Sans ITC" pitchFamily="82" charset="0"/>
                <a:cs typeface="Vijaya" pitchFamily="34" charset="0"/>
              </a:rPr>
            </a:br>
            <a:r>
              <a:rPr lang="fr-FR" sz="2800" b="1" dirty="0" smtClean="0">
                <a:latin typeface="Tempus Sans ITC" pitchFamily="82" charset="0"/>
                <a:cs typeface="Vijaya" pitchFamily="34" charset="0"/>
              </a:rPr>
              <a:t>Modelage-Modèle vivant </a:t>
            </a:r>
            <a:endParaRPr lang="fr-FR" sz="2800" b="1" dirty="0">
              <a:latin typeface="Tempus Sans ITC" pitchFamily="82" charset="0"/>
              <a:cs typeface="Vijaya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5145062" cy="7920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Bef>
                <a:spcPct val="0"/>
              </a:spcBef>
            </a:pPr>
            <a:r>
              <a:rPr lang="fr-FR" sz="2000" b="1" dirty="0" smtClean="0">
                <a:solidFill>
                  <a:schemeClr val="tx1"/>
                </a:solidFill>
                <a:latin typeface="Tempus Sans ITC" pitchFamily="82" charset="0"/>
                <a:ea typeface="+mj-ea"/>
                <a:cs typeface="Vijaya" pitchFamily="34" charset="0"/>
              </a:rPr>
              <a:t>Contact</a:t>
            </a:r>
            <a:r>
              <a:rPr lang="fr-FR" sz="2000" b="1" dirty="0">
                <a:solidFill>
                  <a:schemeClr val="tx1"/>
                </a:solidFill>
                <a:latin typeface="Tempus Sans ITC" pitchFamily="82" charset="0"/>
                <a:ea typeface="+mj-ea"/>
                <a:cs typeface="Vijaya" pitchFamily="34" charset="0"/>
              </a:rPr>
              <a:t>: Yann GUILLON: 06 12 41 61 </a:t>
            </a:r>
            <a:r>
              <a:rPr lang="fr-FR" sz="2000" b="1" dirty="0" smtClean="0">
                <a:solidFill>
                  <a:schemeClr val="tx1"/>
                </a:solidFill>
                <a:latin typeface="Tempus Sans ITC" pitchFamily="82" charset="0"/>
                <a:ea typeface="+mj-ea"/>
                <a:cs typeface="Vijaya" pitchFamily="34" charset="0"/>
              </a:rPr>
              <a:t>51</a:t>
            </a:r>
          </a:p>
          <a:p>
            <a:pPr algn="l">
              <a:spcBef>
                <a:spcPct val="0"/>
              </a:spcBef>
            </a:pPr>
            <a:r>
              <a:rPr lang="fr-FR" sz="2000" b="1" dirty="0" smtClean="0">
                <a:solidFill>
                  <a:schemeClr val="tx1"/>
                </a:solidFill>
                <a:latin typeface="Tempus Sans ITC" pitchFamily="82" charset="0"/>
                <a:ea typeface="+mj-ea"/>
                <a:cs typeface="Vijaya" pitchFamily="34" charset="0"/>
              </a:rPr>
              <a:t>                       Yann.guillon77@orange.fr</a:t>
            </a:r>
            <a:endParaRPr lang="fr-FR" sz="2000" b="1" dirty="0">
              <a:solidFill>
                <a:schemeClr val="tx1"/>
              </a:solidFill>
              <a:latin typeface="Tempus Sans ITC" pitchFamily="82" charset="0"/>
              <a:ea typeface="+mj-ea"/>
              <a:cs typeface="Vijaya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5596114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125"/>
          <a:stretch/>
        </p:blipFill>
        <p:spPr>
          <a:xfrm rot="5400000">
            <a:off x="2450929" y="3389956"/>
            <a:ext cx="3744754" cy="25269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"/>
          <a:stretch/>
        </p:blipFill>
        <p:spPr>
          <a:xfrm>
            <a:off x="4019550" y="260648"/>
            <a:ext cx="4956432" cy="300379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13056"/>
          <a:stretch/>
        </p:blipFill>
        <p:spPr>
          <a:xfrm>
            <a:off x="6012160" y="3279091"/>
            <a:ext cx="2337649" cy="31745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19382" b="3333"/>
          <a:stretch/>
        </p:blipFill>
        <p:spPr>
          <a:xfrm>
            <a:off x="203548" y="2821351"/>
            <a:ext cx="2488693" cy="37044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12292"/>
          <a:stretch/>
        </p:blipFill>
        <p:spPr>
          <a:xfrm>
            <a:off x="611560" y="264096"/>
            <a:ext cx="2874268" cy="24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1669" r="2680" b="1772"/>
          <a:stretch/>
        </p:blipFill>
        <p:spPr>
          <a:xfrm>
            <a:off x="539552" y="303697"/>
            <a:ext cx="4464496" cy="631136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4" t="2648" r="2593" b="32465"/>
          <a:stretch/>
        </p:blipFill>
        <p:spPr>
          <a:xfrm>
            <a:off x="5364088" y="1617681"/>
            <a:ext cx="3418274" cy="496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3024336" cy="53765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3013" y="1169689"/>
            <a:ext cx="2186817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Tempus Sans ITC" pitchFamily="82" charset="0"/>
                <a:ea typeface="+mj-ea"/>
                <a:cs typeface="Vijaya" pitchFamily="34" charset="0"/>
              </a:rPr>
              <a:t>Autres techniques:</a:t>
            </a:r>
          </a:p>
          <a:p>
            <a:r>
              <a:rPr lang="fr-FR" sz="2000" b="1" dirty="0">
                <a:latin typeface="Tempus Sans ITC" pitchFamily="82" charset="0"/>
                <a:ea typeface="+mj-ea"/>
                <a:cs typeface="Vijaya" pitchFamily="34" charset="0"/>
              </a:rPr>
              <a:t>Cires , Métal…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4" t="5183" r="9045" b="53737"/>
          <a:stretch/>
        </p:blipFill>
        <p:spPr>
          <a:xfrm>
            <a:off x="3296030" y="3116381"/>
            <a:ext cx="2560647" cy="33722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50000" r="43893" b="5252"/>
          <a:stretch/>
        </p:blipFill>
        <p:spPr>
          <a:xfrm>
            <a:off x="323528" y="2647941"/>
            <a:ext cx="2851081" cy="39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Application>Microsoft Office PowerPoint</Application>
  <PresentationFormat>Affichage à l'écran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  « Cours/Stages  de  SCULPTURES  » Modelage-Modèle vivant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GUILLON</dc:creator>
  <cp:lastModifiedBy>GUILLON</cp:lastModifiedBy>
  <cp:revision>12</cp:revision>
  <cp:lastPrinted>2013-04-08T22:00:07Z</cp:lastPrinted>
  <dcterms:created xsi:type="dcterms:W3CDTF">2013-04-08T21:28:31Z</dcterms:created>
  <dcterms:modified xsi:type="dcterms:W3CDTF">2015-07-03T11:04:56Z</dcterms:modified>
</cp:coreProperties>
</file>